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5570-ECDF-4BEB-87E8-842B5FFFE141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70FE7-E890-4B26-A3FE-8500E7E6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70FE7-E890-4B26-A3FE-8500E7E6DD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4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4E1B-7D26-D6AA-B677-DCCF9607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EFDAC-31EA-3B92-28A6-A46BF4886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236D-6388-A717-10CC-3229D7F7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3C15-208D-99B3-86F1-19BCE95B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D48F-BE2B-2654-F102-824812F5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7A08-917A-1863-02D4-608ABE3D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9D5F6-48D8-49EE-6BEE-8F71F0725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C6D6-6A5B-2369-DE35-785BABE8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38512-8359-8CB1-5FB2-E9983025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506A1-2D79-0CC1-9CF7-B24239D0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D4E95-2553-ADC3-FB0E-3E54D9DE6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3DD51-F83B-0C2A-845D-31C74B033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A46C9-6FAA-7729-92E8-F235E48F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6139D-4A6A-7CF9-E27A-5988C3AE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C20F0-6E1A-21A2-B724-F9EB26E6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FBBD-4051-49C7-861C-5ADD2719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BE44-ECDF-75E0-681B-6C380F2F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7B78-96F9-0AD3-2666-0C0D6069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1C11A-E80D-D511-D89B-D7CE545F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66BC-0B62-987F-CD6C-9F229953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E02E-7335-1B72-D6E8-F577CED9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2DD41-67D0-92B2-C6C4-FF04E175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BBA6-5288-8259-3B4B-240EE97D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8B2C-7123-D915-DC87-0EEDEE5E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97C6-8C83-65CE-2086-5B0EA435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3FA5-0E44-F54D-0D58-D6B1CB30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F250-75F4-1A40-5E67-890671EA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60520-9963-03BB-846A-07EB7E6A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133ED-B872-3790-7B41-0A086F4D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75479-4694-003D-9A81-F0D6C5FA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DD299-DE22-B8D5-5D0A-53EF4564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FC15-C3F7-6D12-2799-A82DF706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D1649-CC1D-1E6D-975A-9DB716C89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7A440-8CF7-30C7-8DA3-1A997255C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E34B4-BFA6-4FAD-B14A-BBA095458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4ACE7-0DD7-3D95-7283-6BF41B345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0F5E0-B313-99B8-75CC-EF4D2337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575B6-D9BE-7039-00D4-196AEAF8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C3E3E-6187-82FC-3F4C-68367DE1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1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3012-EF12-1148-88DB-0CD7BDAD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31E18-3A8E-87B8-0056-5452288B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DF8A9-B0C1-D733-8B7D-7D82A1C5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627EE-A4F0-349C-A1BC-BE0CDC68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3F6BF-D885-D3D3-8D4A-21FC78FA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64E57-A80C-6042-76CD-94C62A2A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2CE54-7018-9982-6252-D794BF7D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7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D142-50F0-79EB-082E-3DCDB5D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BF5-EC49-781D-1BD2-5A8053E5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70DEC-8209-8151-6FA3-1F9FA118B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9CFAA-45CA-C82E-B462-212BB726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37AB2-6DF1-93E3-CCD8-BAB69BE6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780D6-B44E-2AC6-9D98-F488FFAA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CAAF-F79F-F47B-C63C-8B893F7A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410F9-6654-279E-D1AE-F7DB28F7A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5C6C3-88F8-6653-D4EC-397D31F2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DE89-0957-977B-1DC2-97BEE5E8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05D73-45CB-5C4F-CBD1-F924CA0F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25107-BA97-C6E0-C8B0-C519AE63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515E8-1DA6-D1C2-6127-AADA1B58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534E-160A-F109-AA50-EEE614CA2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2211D-4CF3-4791-4111-96F1AD885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1A91-AB54-46C1-BE09-B5F9297CFCF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3918-862A-A8DB-B859-021D3299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8AC0F-B8A0-3E3E-FE14-FE21FA4A1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DDD4-FAE1-4D8D-ABFE-08D8CE75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4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Rt04yjo-Hg?feature=oembed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630" y="3912123"/>
            <a:ext cx="6764692" cy="1012054"/>
          </a:xfrm>
        </p:spPr>
        <p:txBody>
          <a:bodyPr>
            <a:normAutofit/>
          </a:bodyPr>
          <a:lstStyle/>
          <a:p>
            <a:r>
              <a:rPr lang="en-GB" sz="5400" b="1"/>
              <a:t>Valentine’s Day</a:t>
            </a:r>
            <a:endParaRPr lang="en-GB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98" y="1999929"/>
            <a:ext cx="6400938" cy="1186182"/>
          </a:xfrm>
        </p:spPr>
        <p:txBody>
          <a:bodyPr>
            <a:noAutofit/>
          </a:bodyPr>
          <a:lstStyle/>
          <a:p>
            <a:r>
              <a:rPr lang="en-GB" sz="6500" b="1">
                <a:solidFill>
                  <a:srgbClr val="C00000"/>
                </a:solidFill>
              </a:rPr>
              <a:t>HOLIDAYS AND FESTIVALS</a:t>
            </a:r>
            <a:endParaRPr lang="en-GB" sz="65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A25785-465E-24F7-1937-CA6E8876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Read these lovely jokes and try to guess what the answer is.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A51621-BBED-B3DB-C757-A1F3B6BEA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42357"/>
            <a:ext cx="5181600" cy="435133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How did the telephone propose to his girlfriend?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He gave her a ring.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What did the paper clip say to the magnet?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I find you very attractive.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Why would you put candy under your pillow? </a:t>
            </a:r>
          </a:p>
          <a:p>
            <a:pPr marL="0" indent="0" algn="ctr">
              <a:buNone/>
            </a:pPr>
            <a:r>
              <a:rPr lang="en-GB" dirty="0"/>
              <a:t>To have sweet dreams.</a:t>
            </a:r>
          </a:p>
        </p:txBody>
      </p:sp>
      <p:pic>
        <p:nvPicPr>
          <p:cNvPr id="10" name="Graphic 9" descr="Smiling with hearts face outline with solid fill">
            <a:extLst>
              <a:ext uri="{FF2B5EF4-FFF2-40B4-BE49-F238E27FC236}">
                <a16:creationId xmlns:a16="http://schemas.microsoft.com/office/drawing/2014/main" id="{93199CE9-DAC2-0619-0F30-0A77033A4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830" y="4753519"/>
            <a:ext cx="914400" cy="914400"/>
          </a:xfrm>
          <a:prstGeom prst="rect">
            <a:avLst/>
          </a:prstGeom>
        </p:spPr>
      </p:pic>
      <p:pic>
        <p:nvPicPr>
          <p:cNvPr id="12" name="Graphic 11" descr="In love face with solid fill with solid fill">
            <a:extLst>
              <a:ext uri="{FF2B5EF4-FFF2-40B4-BE49-F238E27FC236}">
                <a16:creationId xmlns:a16="http://schemas.microsoft.com/office/drawing/2014/main" id="{3A666F25-EF51-41E6-9B36-48EFA28F9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1983" y="3342920"/>
            <a:ext cx="914400" cy="914400"/>
          </a:xfrm>
          <a:prstGeom prst="rect">
            <a:avLst/>
          </a:prstGeom>
        </p:spPr>
      </p:pic>
      <p:pic>
        <p:nvPicPr>
          <p:cNvPr id="14" name="Graphic 13" descr="Smiling with hearts face with solid fill with solid fill">
            <a:extLst>
              <a:ext uri="{FF2B5EF4-FFF2-40B4-BE49-F238E27FC236}">
                <a16:creationId xmlns:a16="http://schemas.microsoft.com/office/drawing/2014/main" id="{324DDC88-16F4-E300-B7C2-D76F8CC29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5915" y="4995153"/>
            <a:ext cx="914400" cy="914400"/>
          </a:xfrm>
          <a:prstGeom prst="rect">
            <a:avLst/>
          </a:prstGeom>
        </p:spPr>
      </p:pic>
      <p:pic>
        <p:nvPicPr>
          <p:cNvPr id="15" name="Content Placeholder 7" descr="Heart with solid fill">
            <a:extLst>
              <a:ext uri="{FF2B5EF4-FFF2-40B4-BE49-F238E27FC236}">
                <a16:creationId xmlns:a16="http://schemas.microsoft.com/office/drawing/2014/main" id="{B5877ED9-96A2-86D8-44F7-317C7E0C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058685">
            <a:off x="5708707" y="5667919"/>
            <a:ext cx="914400" cy="914400"/>
          </a:xfrm>
          <a:prstGeom prst="rect">
            <a:avLst/>
          </a:prstGeom>
        </p:spPr>
      </p:pic>
      <p:pic>
        <p:nvPicPr>
          <p:cNvPr id="18" name="Content Placeholder 7" descr="Heart with solid fill">
            <a:extLst>
              <a:ext uri="{FF2B5EF4-FFF2-40B4-BE49-F238E27FC236}">
                <a16:creationId xmlns:a16="http://schemas.microsoft.com/office/drawing/2014/main" id="{AA2A889E-CD63-BEDB-4529-3E940F230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17655">
            <a:off x="10820400" y="2454748"/>
            <a:ext cx="914400" cy="914400"/>
          </a:xfrm>
          <a:prstGeom prst="rect">
            <a:avLst/>
          </a:prstGeom>
        </p:spPr>
      </p:pic>
      <p:pic>
        <p:nvPicPr>
          <p:cNvPr id="19" name="Content Placeholder 7" descr="Heart with solid fill">
            <a:extLst>
              <a:ext uri="{FF2B5EF4-FFF2-40B4-BE49-F238E27FC236}">
                <a16:creationId xmlns:a16="http://schemas.microsoft.com/office/drawing/2014/main" id="{2465469B-FA9D-A9A5-F496-78EF57723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03880">
            <a:off x="10756988" y="5667919"/>
            <a:ext cx="914400" cy="914400"/>
          </a:xfrm>
          <a:prstGeom prst="rect">
            <a:avLst/>
          </a:prstGeom>
        </p:spPr>
      </p:pic>
      <p:pic>
        <p:nvPicPr>
          <p:cNvPr id="20" name="Content Placeholder 7" descr="Heart with solid fill">
            <a:extLst>
              <a:ext uri="{FF2B5EF4-FFF2-40B4-BE49-F238E27FC236}">
                <a16:creationId xmlns:a16="http://schemas.microsoft.com/office/drawing/2014/main" id="{A5C6AEFE-5551-9537-0452-2C8544B49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058685">
            <a:off x="5546386" y="1454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6A93-9F1D-A598-289A-AE40589E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In this video, you'll learn all about Valentine's Day in The United Kingdom and how it's celebrated.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8AB5-3AF2-535F-EA80-D62B2A043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1173"/>
            <a:ext cx="5181600" cy="4075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Watch the video and then answer the questions.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2DC21-6304-F381-F8A6-A0B1BAEF1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680" y="1997434"/>
            <a:ext cx="5531797" cy="4302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 When is Valentine’s Day? </a:t>
            </a:r>
          </a:p>
          <a:p>
            <a:pPr marL="0" indent="0">
              <a:buNone/>
            </a:pPr>
            <a:r>
              <a:rPr lang="en-GB" dirty="0"/>
              <a:t>2 What do people celebrate on Valentine’s Day?</a:t>
            </a:r>
          </a:p>
          <a:p>
            <a:pPr marL="0" indent="0">
              <a:buNone/>
            </a:pPr>
            <a:r>
              <a:rPr lang="en-GB" dirty="0"/>
              <a:t>3 Who was Saint Valentine? Why is he important?</a:t>
            </a:r>
          </a:p>
          <a:p>
            <a:pPr marL="0" indent="0">
              <a:buNone/>
            </a:pPr>
            <a:r>
              <a:rPr lang="en-GB" dirty="0"/>
              <a:t>4 Aside from Valentine’s Cards</a:t>
            </a:r>
            <a:r>
              <a:rPr lang="hr-HR" dirty="0"/>
              <a:t>,</a:t>
            </a:r>
            <a:r>
              <a:rPr lang="en-GB" dirty="0"/>
              <a:t> what other gifts people buy to their loved ones on Valentine’s Day? </a:t>
            </a:r>
          </a:p>
          <a:p>
            <a:pPr marL="0" indent="0">
              <a:buNone/>
            </a:pPr>
            <a:r>
              <a:rPr lang="en-GB" dirty="0"/>
              <a:t>5 Is Valentine’s Day only for lovers?</a:t>
            </a:r>
          </a:p>
        </p:txBody>
      </p:sp>
      <p:pic>
        <p:nvPicPr>
          <p:cNvPr id="6" name="Online Media 5" title="British Holidays - Valentine's Day">
            <a:hlinkClick r:id="" action="ppaction://media"/>
            <a:extLst>
              <a:ext uri="{FF2B5EF4-FFF2-40B4-BE49-F238E27FC236}">
                <a16:creationId xmlns:a16="http://schemas.microsoft.com/office/drawing/2014/main" id="{726DD64C-88CA-4AA6-A844-D4F40D81DB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283085"/>
            <a:ext cx="4863650" cy="2747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7" descr="Heart with solid fill">
            <a:extLst>
              <a:ext uri="{FF2B5EF4-FFF2-40B4-BE49-F238E27FC236}">
                <a16:creationId xmlns:a16="http://schemas.microsoft.com/office/drawing/2014/main" id="{ABC5CC29-218E-5F6B-34FC-BE2EA13B0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1381">
            <a:off x="11054674" y="1438731"/>
            <a:ext cx="914400" cy="914400"/>
          </a:xfrm>
          <a:prstGeom prst="rect">
            <a:avLst/>
          </a:prstGeom>
        </p:spPr>
      </p:pic>
      <p:pic>
        <p:nvPicPr>
          <p:cNvPr id="8" name="Content Placeholder 7" descr="Heart with solid fill">
            <a:extLst>
              <a:ext uri="{FF2B5EF4-FFF2-40B4-BE49-F238E27FC236}">
                <a16:creationId xmlns:a16="http://schemas.microsoft.com/office/drawing/2014/main" id="{4A1AB094-D83A-9854-A42C-1D5EF73B0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58685">
            <a:off x="50257" y="5969"/>
            <a:ext cx="914400" cy="914400"/>
          </a:xfrm>
          <a:prstGeom prst="rect">
            <a:avLst/>
          </a:prstGeom>
        </p:spPr>
      </p:pic>
      <p:pic>
        <p:nvPicPr>
          <p:cNvPr id="9" name="Content Placeholder 7" descr="Heart with solid fill">
            <a:extLst>
              <a:ext uri="{FF2B5EF4-FFF2-40B4-BE49-F238E27FC236}">
                <a16:creationId xmlns:a16="http://schemas.microsoft.com/office/drawing/2014/main" id="{3BB439FA-A4B3-FD05-8850-026E51B61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58685">
            <a:off x="5632475" y="2446275"/>
            <a:ext cx="664872" cy="664872"/>
          </a:xfrm>
          <a:prstGeom prst="rect">
            <a:avLst/>
          </a:prstGeom>
        </p:spPr>
      </p:pic>
      <p:pic>
        <p:nvPicPr>
          <p:cNvPr id="10" name="Content Placeholder 7" descr="Heart with solid fill">
            <a:extLst>
              <a:ext uri="{FF2B5EF4-FFF2-40B4-BE49-F238E27FC236}">
                <a16:creationId xmlns:a16="http://schemas.microsoft.com/office/drawing/2014/main" id="{3B2F2B31-9B1D-D4A3-6730-50BABA4F7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88097">
            <a:off x="82878" y="6024737"/>
            <a:ext cx="775372" cy="775372"/>
          </a:xfrm>
          <a:prstGeom prst="rect">
            <a:avLst/>
          </a:prstGeom>
        </p:spPr>
      </p:pic>
      <p:pic>
        <p:nvPicPr>
          <p:cNvPr id="11" name="Content Placeholder 7" descr="Heart with solid fill">
            <a:extLst>
              <a:ext uri="{FF2B5EF4-FFF2-40B4-BE49-F238E27FC236}">
                <a16:creationId xmlns:a16="http://schemas.microsoft.com/office/drawing/2014/main" id="{8D2B539E-DC80-7102-23F9-834815E53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72698">
            <a:off x="10944750" y="5942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C0789A-6570-69F5-F702-1F026D7A4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1770535"/>
            <a:ext cx="5940357" cy="34782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442D3A2-88D5-66B0-36FA-BE46457AC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402" y="869778"/>
            <a:ext cx="5531797" cy="154987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Take the quiz. Circle the correct answer.</a:t>
            </a:r>
          </a:p>
          <a:p>
            <a:pPr marL="0" indent="0" algn="just">
              <a:buNone/>
            </a:pPr>
            <a:endParaRPr lang="en-GB" b="1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8EC0094-39C4-FB74-BABD-38503E0E4AC1}"/>
              </a:ext>
            </a:extLst>
          </p:cNvPr>
          <p:cNvSpPr txBox="1">
            <a:spLocks/>
          </p:cNvSpPr>
          <p:nvPr/>
        </p:nvSpPr>
        <p:spPr>
          <a:xfrm>
            <a:off x="6355401" y="2136806"/>
            <a:ext cx="5531797" cy="154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3200" b="1" dirty="0"/>
              <a:t>Check.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8791B1B-0939-AC55-4318-9AE51FB66000}"/>
              </a:ext>
            </a:extLst>
          </p:cNvPr>
          <p:cNvSpPr txBox="1">
            <a:spLocks/>
          </p:cNvSpPr>
          <p:nvPr/>
        </p:nvSpPr>
        <p:spPr>
          <a:xfrm>
            <a:off x="6355401" y="2911743"/>
            <a:ext cx="5791197" cy="307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Make a Valentine’s</a:t>
            </a:r>
            <a:r>
              <a:rPr lang="hr-HR" sz="3200" b="1" dirty="0"/>
              <a:t> Day</a:t>
            </a:r>
            <a:r>
              <a:rPr lang="en-GB" sz="3200" b="1" dirty="0"/>
              <a:t> card for someone or think of a short poem.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For example: </a:t>
            </a:r>
            <a:endParaRPr lang="hr-HR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Roses are red, </a:t>
            </a:r>
            <a:endParaRPr lang="hr-HR" sz="3200" b="1" i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Violets are blue. </a:t>
            </a:r>
            <a:endParaRPr lang="hr-HR" sz="3200" b="1" i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It’s hard to say it, </a:t>
            </a:r>
            <a:endParaRPr lang="hr-HR" sz="3200" b="1" i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srgbClr val="FF0000"/>
                </a:solidFill>
              </a:rPr>
              <a:t>but I like you.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1CF922-E9B5-3632-40C7-9BD2FF58B1A6}"/>
              </a:ext>
            </a:extLst>
          </p:cNvPr>
          <p:cNvSpPr/>
          <p:nvPr/>
        </p:nvSpPr>
        <p:spPr>
          <a:xfrm>
            <a:off x="656616" y="2845340"/>
            <a:ext cx="286967" cy="257783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9F53BF-19FE-090C-E836-6C7B5358BC1F}"/>
              </a:ext>
            </a:extLst>
          </p:cNvPr>
          <p:cNvSpPr/>
          <p:nvPr/>
        </p:nvSpPr>
        <p:spPr>
          <a:xfrm>
            <a:off x="656615" y="3497095"/>
            <a:ext cx="286967" cy="257783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08AB6-49E9-6BCC-692E-4BA4E7376E59}"/>
              </a:ext>
            </a:extLst>
          </p:cNvPr>
          <p:cNvSpPr/>
          <p:nvPr/>
        </p:nvSpPr>
        <p:spPr>
          <a:xfrm>
            <a:off x="656614" y="4335326"/>
            <a:ext cx="286967" cy="257783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B591A3-1A81-6E3F-FAA4-D123A23B8575}"/>
              </a:ext>
            </a:extLst>
          </p:cNvPr>
          <p:cNvSpPr/>
          <p:nvPr/>
        </p:nvSpPr>
        <p:spPr>
          <a:xfrm>
            <a:off x="3232824" y="3078043"/>
            <a:ext cx="286967" cy="257783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6CFCF8-9B92-9388-931A-3002BB8391BD}"/>
              </a:ext>
            </a:extLst>
          </p:cNvPr>
          <p:cNvSpPr/>
          <p:nvPr/>
        </p:nvSpPr>
        <p:spPr>
          <a:xfrm>
            <a:off x="3232823" y="3928828"/>
            <a:ext cx="286967" cy="257783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Heart Eyes Pusheen">
            <a:extLst>
              <a:ext uri="{FF2B5EF4-FFF2-40B4-BE49-F238E27FC236}">
                <a16:creationId xmlns:a16="http://schemas.microsoft.com/office/drawing/2014/main" id="{CBBF9BC9-D266-5FA6-AD31-701A1F69F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2876" y="5021768"/>
            <a:ext cx="2140120" cy="2140120"/>
          </a:xfrm>
          <a:prstGeom prst="rect">
            <a:avLst/>
          </a:prstGeom>
        </p:spPr>
      </p:pic>
      <p:pic>
        <p:nvPicPr>
          <p:cNvPr id="22" name="Graphic 21" descr="Hearts">
            <a:extLst>
              <a:ext uri="{FF2B5EF4-FFF2-40B4-BE49-F238E27FC236}">
                <a16:creationId xmlns:a16="http://schemas.microsoft.com/office/drawing/2014/main" id="{3F93E363-A934-DF6A-3095-256454EB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2608">
            <a:off x="-138858" y="-69176"/>
            <a:ext cx="1877908" cy="1877908"/>
          </a:xfrm>
          <a:prstGeom prst="rect">
            <a:avLst/>
          </a:prstGeom>
        </p:spPr>
      </p:pic>
      <p:pic>
        <p:nvPicPr>
          <p:cNvPr id="23" name="Graphic 22" descr="Hearts">
            <a:extLst>
              <a:ext uri="{FF2B5EF4-FFF2-40B4-BE49-F238E27FC236}">
                <a16:creationId xmlns:a16="http://schemas.microsoft.com/office/drawing/2014/main" id="{2BB86460-F216-6BAE-2775-DEDCEA9CC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7392" flipH="1">
            <a:off x="10470778" y="5174391"/>
            <a:ext cx="1877908" cy="18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4B2120-CFC1-7763-B2E0-B954230EE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1" y="1619655"/>
            <a:ext cx="8118745" cy="2387600"/>
          </a:xfrm>
        </p:spPr>
        <p:txBody>
          <a:bodyPr>
            <a:normAutofit/>
          </a:bodyPr>
          <a:lstStyle/>
          <a:p>
            <a:r>
              <a:rPr lang="en-GB" sz="5500" dirty="0"/>
              <a:t>Happy Valentine’s Day!</a:t>
            </a:r>
          </a:p>
        </p:txBody>
      </p:sp>
    </p:spTree>
    <p:extLst>
      <p:ext uri="{BB962C8B-B14F-4D97-AF65-F5344CB8AC3E}">
        <p14:creationId xmlns:p14="http://schemas.microsoft.com/office/powerpoint/2010/main" val="9509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196</Words>
  <Application>Microsoft Office PowerPoint</Application>
  <PresentationFormat>Widescreen</PresentationFormat>
  <Paragraphs>26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Valentine’s Day</vt:lpstr>
      <vt:lpstr>Read these lovely jokes and try to guess what the answer is.</vt:lpstr>
      <vt:lpstr>In this video, you'll learn all about Valentine's Day in The United Kingdom and how it's celebrated.</vt:lpstr>
      <vt:lpstr>PowerPoint Presentation</vt:lpstr>
      <vt:lpstr>Happy Valentine’s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Valentine’s Day</dc:title>
  <dc:creator>Josipa</dc:creator>
  <cp:lastModifiedBy>Iva Palčić Strčić</cp:lastModifiedBy>
  <cp:revision>15</cp:revision>
  <dcterms:created xsi:type="dcterms:W3CDTF">2022-08-31T12:19:02Z</dcterms:created>
  <dcterms:modified xsi:type="dcterms:W3CDTF">2022-10-27T17:29:33Z</dcterms:modified>
</cp:coreProperties>
</file>